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5E704-DCFB-3B18-78AA-1D7F047FE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EB126B-1528-A22D-B0AF-F8429E86F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17444-5BBA-6AE7-720E-76BE9E1F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A4ACD0-9AFB-32D4-DFDF-59C07552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D92E8-BCB0-A942-82E7-8F01B1E8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359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3A059-96DA-7EA7-5036-58D9DD17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310F65-0A47-4A4B-5C1E-0B8344565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BAF78C-7DD3-CB50-075A-A751A05C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C8294D-3CD7-9C98-19D6-44AE0DBF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774AC1-2DBC-7EB6-37F0-7BBEA223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938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1E358D-0F53-7106-225B-12CDDA7EB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088760-ED8B-8DC5-2C3F-F4AA31642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510258-4519-79B7-DE97-478193E7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69EC86-9244-BAB0-E92F-9C6331FA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4A5AD3-94F1-CE87-D145-872FEB53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97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F6251-D5DE-CCAC-8477-1DF1BC1D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2D35E4-E585-0E49-FA41-4E88B230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EAA055-1A00-0BA3-0AA6-A55574E6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05C925-FF7A-8A1A-8AEC-98750C4B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7CD19A-6461-58C8-A874-45F45049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63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29BEB-64D0-8940-1759-329C98B0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0D182E-75A0-FAEA-5E0C-0EF1808B4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340F1-97B5-571E-BDB0-0B72B0C8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87217-561B-811C-17BA-88782B66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85A880-3105-3CA0-B8FB-2FB952C9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559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3B79C-0286-3E36-15EF-0AFF3F4F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45C44C-076C-D04F-CA6F-2EADD2FB2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97EC12-0AAE-0CDA-9AE6-8ED847D16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06AB0D-8CC5-FCB8-573B-DA2DD08D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BF3A34-3EEB-6D0F-793D-B5CE3636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254278-656D-8A83-B2E1-E90E93DC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983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FC31B-C83E-53D5-F149-2AA9C7C0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592334-40BE-8A9B-D3D0-C4BE63F10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7B9071-5223-B549-4733-FA86160AB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CF6D36-E63B-F02B-A3FB-2E5980D98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A83036-DFB5-DCB4-3753-952E2AC29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7EC40F2-1CD9-FD7E-855A-6FFCE0FE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1858C6-5EFC-CA71-F71F-4F0F7D1B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6EAE82-09B9-5EC2-7059-B2CFA9C2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576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C6D63-A2F5-0572-26EF-28933C33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BB64AEC-6493-A216-FBCF-31CC5FE6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ED6D53-BAD2-7F8E-4E96-77A6C7D5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2CA7E-2FA4-5EA3-1F95-1264F1D8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168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39486FB-A41B-DA3F-9C9C-2869A3A2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BA0E80-DF3A-EC97-153A-E1E94EE37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12219F-5ABD-715B-25C6-92CF1DDF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809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F2A3B-0BC8-250C-5D91-BBB4A924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1405C0-3C5D-8043-A18E-9952F26D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2CBCA0-AF73-D91C-FB8B-43DA452E8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A7F470-45E2-C701-0E69-F24A98C5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80C85C-1456-62B5-72AF-6CE7B433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E3548D-21F6-D42B-3AAF-C0E536D0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603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17ECE-FE45-C4B4-0814-9990C6CB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CE0159-0FD3-A83D-F0C6-C51BEE32D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FB34A4-5E5C-B9A1-026F-00EA6A5B6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E87F1A-E325-6FFA-272F-A2A50281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D16C23-235E-FE63-34B8-1F3C0487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B04929-16D9-714A-751C-0F16A0C5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996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E31A94-E7DD-D246-4486-28458FFF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CD4F00-EF93-0673-366D-0044C5BBC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E5B8A-9BFC-1916-52E1-6D5E70358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BBDD22-2AA0-4497-9D51-52AE85ABFC80}" type="datetimeFigureOut">
              <a:rPr lang="es-MX" smtClean="0"/>
              <a:t>13/09/2024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DDCF60-3153-0339-74B3-1FD905219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A5A459-481D-1197-5CCD-0B153BF01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918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50BC3-7BCF-BF7E-76B7-FA8B6B9B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C8D133-CFD5-0367-1D86-52A88E699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A015E3-F3F4-CF8A-CD95-BD207025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6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0ACEF-96F3-8A0A-95E7-F02F49BE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2587E7-D090-A250-D684-560A39498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46BFD7-0C4B-8511-7C74-B7D9AF29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7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1694F-14DA-DAE1-7928-3EEFB74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6181E3-7CF3-7441-2ACF-832BCCE61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52435-4780-F5D8-57A8-559DF8A9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6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AF263-1049-3E02-B065-9AC4AD71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6F413-204C-29A4-2223-FF8475BFF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82B394-0166-B49F-110B-1D33538C1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7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BF1F5-8153-1595-DF17-DD010ECB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28EFBA-2D62-3C0A-E76C-A6261FEC5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EEBA2-1CF1-5BAB-E16A-E73570D9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6211F-8775-0BC0-8F92-4BDF83BE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5F5CF1-8BBA-B219-FDA5-A0BF2419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162FB5-E1D8-D666-14A5-097D102C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8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86E6C-DD3E-E9DD-7E14-0DDE7CD6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5CE051-F0AC-5CFB-C059-5B09362E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AB7905-97B0-4898-09D5-EB7201FD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5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BB784-9B4F-103F-EBD4-6FD6E90B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778985-0974-8CED-9724-8D017CA3E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D5AFF8-0227-F7A7-2B77-57772F765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6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9A542-0450-1DCE-8650-B517163C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ACE33D-2061-7ABA-A924-518CFDA1F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682411-B282-C691-233C-CCDE6046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9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5BA0B-4848-A65A-4EB3-BFDDB612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B44617-AC75-DAF7-50A8-D4F6445DC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198417-A84E-7A5F-72B8-C2082EB1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2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353AB-CF98-44E3-E0B3-52A691AB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035CD7-236E-E087-8E0C-F84C30FF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91FAE7-D61A-50B7-75EB-47E04B86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4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FA5D7-C246-D111-C1DD-1E71D139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F5A6F8-C85C-5AB2-2990-F911FF8CA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52F8CA-EC62-F51B-611D-66AE97FB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E7E23-D699-E874-9EFB-B72EB62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4C9C8-92F7-7683-AC1C-45E04977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0A1650-97C0-C8DA-8522-1AD3828B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51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4B0A6-BB55-7D8F-324F-AD9CA24A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21BE2F-AACC-F66A-3F16-9CAEB4FE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2AE50B-B4E7-3BF6-57CD-0205A055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4178E-8CB7-8077-7EFA-55DB7CBF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9ABB40-DF1A-5C5E-5658-71E63832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2800CC-B9C7-DD45-DAA5-EB230D8F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3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23066-CABF-3BFB-FBF7-06F47104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36A4A9-CEC9-87E3-B99B-6DB7E337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99CDAD-F501-5350-B7C8-C2EC336C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F55CE-A31D-4FBB-A652-615C8DAB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817F0A-669E-A1D9-403F-74EF9E63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C0658E-CC0E-1278-8875-27879DDF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9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67DE5-9F50-5AC7-58F1-2D0D9A80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D129B0-944B-FA15-07AC-ED51BA04A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9AA241-88E3-9728-18F3-1E303506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01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BBBDD-BC73-D483-E17C-C75D779A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58B713-9D76-7F05-A5CE-2EB2B7245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EB4F39-557F-5227-B372-3D0A2F2D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1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940D4-2D2F-FEA2-A0DE-16FD3881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A6D2C-2642-2CB0-B37C-6A9F81D79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13469C-D7C1-7027-EFBF-828E21EA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12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EAEC8-1729-EBEE-7602-D7FC2402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25573D-6850-93B5-8F89-A8A1DAA80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79C5F2-A62A-7E88-C66A-7137BF8E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8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8FE59-EE5A-36BF-54F6-FD1ECDDC4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D40D4-3EA0-637D-0085-273D3A9D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EA9B0E-8729-D13E-BECF-07484614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E4BB7-4B7E-BF00-29F2-B249DF41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F7BE26-4D2B-1672-A93A-003FB08F0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34D2DD-CA6E-4CAD-876F-59A88B8C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76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FD62E-CB5B-7290-17F3-A085FAE2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F4C10F-0A02-9AB4-9AA8-D1708A45B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F453AE-37CE-1BD9-4267-802FFA31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7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BC5E1-BB26-38F0-9CEF-FEC0C274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496DE4-0B2B-C898-AFEE-2DD8416D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0280C6-8E4E-B45F-3D7B-B5C1D10D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05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0209D-D104-DC85-868A-26A5BF62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C2BF6C-B7AE-E744-40DE-D3E834EF5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9C6ABD-BA87-02DF-5C56-1B5CD532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5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F4B83-9494-38FC-6269-FD88B14A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5BBBAB-7022-6CF0-243D-13D90F47F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262B51-6F55-8043-548C-97D1042F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9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FC7E2-4A97-4F7D-612D-3B0C3441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1A3977-BF56-30A5-909E-E6B66BF43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14AC15-8BAC-DA62-E1A5-F3C89FC6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04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C2F7C-8AEE-9276-6772-B56506DF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381E41-7B41-1186-7F96-F88095355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07B098-DA2C-7A80-9C2B-F9DE689F3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79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4D916-E29C-3832-8766-8F73CA31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63DD98-7EFB-94FE-468D-128BADE2F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E8CF29-E5CC-A763-B9D2-695F3EA9E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24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D16D8-9515-1BC3-E4A1-10A5739B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FED8E1-FB3A-13E8-08BE-D2AB2AA6D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977245-6760-004A-4A79-FBAD1F35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1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09434-D415-195E-322E-ECD97AAF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64F15E-F6B9-6C8A-6D8E-8A456E37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026D20-594F-6BAA-BC77-397D1F65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68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C7740-A08E-F121-C5A6-4563BE03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E1C84A-45DE-E558-0D22-9D99F8AAD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EDFA25-F274-999D-520A-25799649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licaciones de Estructuras de Datos en Python | by KEVIN ANDRES SOSSA  VALENCIA | Medium">
            <a:extLst>
              <a:ext uri="{FF2B5EF4-FFF2-40B4-BE49-F238E27FC236}">
                <a16:creationId xmlns:a16="http://schemas.microsoft.com/office/drawing/2014/main" id="{41CD128D-EE21-613F-CCB8-9F43F2BE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7" y="479331"/>
            <a:ext cx="11681545" cy="589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26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D5560-31C2-E935-0282-E0D3CCC2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BDE3B-5321-D8EA-D6CF-C3E2883D0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3C78A9-556B-DA3C-5FFB-4C21BBBF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17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A4C6D-A3D7-AD6E-2285-2A99DF0C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91409-EBA9-DFC8-2A0B-40A97964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B59590-56C7-6844-0215-CF654666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13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5E37E-94F8-3555-3EFC-7754AE8B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258A74-F019-8F22-7371-8ECC8E5B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062A8E-2D65-A4D1-ACB7-E9DDD62C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98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011D7-04EC-6B2D-F9FA-3210DCA6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4CD19B-1A55-40FA-4911-8C1C5B18E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AFC81B-235C-676F-3D64-B9785487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0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A9D45-1628-E8F0-870D-3A404B35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B7482-F230-19BB-FB35-31AE65B32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F62B20-B050-300C-DA51-30F29B8B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3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F6488-235E-E76C-9158-EC267C0E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0AF872-6EB4-93DB-80F1-73334576A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EA7C3F-B6AD-5C36-0676-007AA0F6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52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5273E-DC21-0A8E-4AEB-72E541C0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0A3EDF-7F9C-E9E4-9997-2F3098B16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F4BBF4-F694-A37A-E00A-F016E7F22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30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ECAD0-9778-E549-C75F-CDE545DE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176910-5A92-591F-A3A8-0C04FFBB5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2BD412-E9C3-9126-32BE-561E3059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67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E0E1E-D7AF-CD12-1ED4-0CB06167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D30E64-7D97-A97F-DA4C-92FBD6E3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71B785-D180-77EE-61D6-A0ABC1D3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89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217CB-6366-0723-2FD7-F9C47659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97AF2A-A4B3-73F3-F755-F3F64DD9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6C6674-283C-38A7-E89F-7F490372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BE35B-1848-C01A-9E03-A59F9D4B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359BBA-0667-F695-C01B-95EBD93F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4B13BF-1458-6B84-9CBA-8AD6BEB9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00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699A8-1123-FF6F-DFC6-FD422B96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EA845D-54A4-C98F-178D-D72431999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978C04-32A7-EEEC-F5AF-67D17935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EFA07-DD4B-824D-F0D7-0AD5A738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8CF24-30AC-20F8-86AB-E669158A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C9E594-0323-C28D-AAF8-EF09D4A1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89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661EF-859A-E710-8C36-B54E443C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2AD436-2EF0-F992-AE05-E80FE84CF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59DFAA-092D-D959-F930-A85968AD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9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0DF71-A06E-B55E-F0E8-9F5D9233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7DD2F-CD7D-F511-0F8D-465A62D9C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B98A16-35E0-4858-8FE9-C895A87F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20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8AFFC-D85C-CA98-274D-D450F634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02090B-57FC-4838-E3C3-F3DDE47C2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D5746D-4A70-355B-29B4-42ABF197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56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E04F3-E589-A373-9AA5-9798B99C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AE5FA2-C803-CBB2-2EDE-E68B83B8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0E9AF-35A0-87B1-478D-277C2AB3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4DFFA-C930-8B96-4354-56AF5059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F5B094-A201-BA9C-471C-997560AAE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6CD03F-74DA-E039-6D3B-5B8694C6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72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CE8F0-A8A6-EE88-936F-C171D06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28BBE-07EB-4134-041E-5B034325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1E7BD9-60D7-4C05-7172-CE1A8F78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00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D3BD9-D28D-0DCE-7663-3D9B8951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B7714D-0E4C-F00A-A32B-CD197816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57665-767E-F639-5D1D-8E48D4F6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87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B226E-9C66-4725-86F1-6C6DEF79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7F550-0314-E1FB-AF38-0A2CD45E9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99EEEC-6FB9-B140-A089-FB4A3F37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1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ED749-44BB-3570-E3CC-4F98EE8B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DC537-DBB1-55AB-FEAC-1D9FFA15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0C0815-7A33-C5CD-EE02-612BA810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47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8734B-71E0-1DB4-3C8B-40AAAD40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1DA25B-5D2D-66E5-E569-8FCF800EA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95EA6F-4284-7D89-1ED0-7BFBB611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12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A8E57-CB49-9A6F-1587-827555F9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C94A57-A249-7C74-5D1D-A62C5F193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4395F-6FC5-9FCB-4DD4-E51A0D47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9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F28F5-23E1-E21E-1813-74ACA6BD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1AFDDC-18FA-B702-AEBA-06145DBD2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9638D9-0062-6E56-DF04-C34B1550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A2FF6-45F8-1BA2-3C4E-D827FD35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807378-64F2-AF08-CE67-516DAC584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E276C0-50C3-9151-776F-7948A95A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1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6AB06-ECD9-B49C-D9EC-28C0B94E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FA52DB-7413-77B2-2EAB-512AB3E08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62427E-F8FD-40C1-DEB1-71684418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78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EB377-28A7-3550-E077-08D3AA08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8F48D-4D0D-7421-881C-EEAB32FBF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353594-65CE-52F3-CD2A-B728EF07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66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03179-C5F5-71CE-2C3E-F736E3CA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E320EE-E26B-96D7-6209-6D5C38C5D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28EEF6-8FF7-B785-5F24-6F212A7F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53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6A251-A710-CCFB-4EA3-546E46E2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22D43-915D-B209-0555-2F79506EA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7C7F12-94F6-2F7A-694E-29404565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76469-72CE-837E-EDDF-28E03B61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1C98D2-7719-9042-7127-316D05C9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6D267A-0A69-10C4-DB12-045578D7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9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7A9D9-BB20-EBC4-FC54-713104D0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6FDFD-E29E-9CD8-2AAA-AA622C3E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93256B-2CCE-4900-C946-59566432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2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8891D-14AB-01E5-8236-1DC101C9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3ABEF2-8478-2886-B2F2-4A94158C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474D1A-6CD8-1C1B-B323-58027111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3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81A1A-E75E-5B23-553D-4C385987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552214-0442-93C1-42D1-BA2A0B457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42FE5C-F64A-6DDC-AF07-FCCB4D3A4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3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42A85-B500-4414-A9B5-B205DD1A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E296B5-C24B-886D-5766-E59B195F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3ED15E-4B5B-7855-CC84-BF41D39F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730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1977</TotalTime>
  <Words>0</Words>
  <Application>Microsoft Office PowerPoint</Application>
  <PresentationFormat>Panorámica</PresentationFormat>
  <Paragraphs>0</Paragraphs>
  <Slides>69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79</cp:revision>
  <dcterms:created xsi:type="dcterms:W3CDTF">2024-09-11T16:17:36Z</dcterms:created>
  <dcterms:modified xsi:type="dcterms:W3CDTF">2024-09-13T19:26:46Z</dcterms:modified>
</cp:coreProperties>
</file>